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337" r:id="rId3"/>
    <p:sldId id="339" r:id="rId4"/>
    <p:sldId id="340" r:id="rId5"/>
    <p:sldId id="336" r:id="rId6"/>
    <p:sldId id="341" r:id="rId7"/>
    <p:sldId id="346" r:id="rId8"/>
    <p:sldId id="343" r:id="rId9"/>
    <p:sldId id="348" r:id="rId10"/>
    <p:sldId id="344" r:id="rId11"/>
    <p:sldId id="345" r:id="rId12"/>
    <p:sldId id="327" r:id="rId13"/>
    <p:sldId id="264" r:id="rId1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여기어때 잘난체" panose="020B0600000101010101" pitchFamily="50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4AD"/>
    <a:srgbClr val="C4C3F3"/>
    <a:srgbClr val="FFE6CD"/>
    <a:srgbClr val="D99694"/>
    <a:srgbClr val="FFEBEB"/>
    <a:srgbClr val="FFFFFF"/>
    <a:srgbClr val="FFD5D5"/>
    <a:srgbClr val="FFF7F7"/>
    <a:srgbClr val="C4D4E2"/>
    <a:srgbClr val="F5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3" autoAdjust="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80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2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5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0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0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7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02502" y="5733256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인기 교양 추천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05F2AAA4-4823-55B2-E461-920A3E9D9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82" y="1553338"/>
            <a:ext cx="7375097" cy="41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597191" y="5733256"/>
            <a:ext cx="1949618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정보 공유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6" name="5">
            <a:hlinkClick r:id="" action="ppaction://media"/>
            <a:extLst>
              <a:ext uri="{FF2B5EF4-FFF2-40B4-BE49-F238E27FC236}">
                <a16:creationId xmlns:a16="http://schemas.microsoft.com/office/drawing/2014/main" id="{D873B152-E82F-DCC0-B38B-01134C9F8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921" y="1553338"/>
            <a:ext cx="7375097" cy="41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1C7D88-4A83-2EBF-0631-0E787B4ADC5B}"/>
              </a:ext>
            </a:extLst>
          </p:cNvPr>
          <p:cNvSpPr/>
          <p:nvPr/>
        </p:nvSpPr>
        <p:spPr>
          <a:xfrm>
            <a:off x="1298772" y="4941168"/>
            <a:ext cx="6369570" cy="862936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D7A0E3-A9B9-16D5-4F25-64456FB810C8}"/>
              </a:ext>
            </a:extLst>
          </p:cNvPr>
          <p:cNvSpPr/>
          <p:nvPr/>
        </p:nvSpPr>
        <p:spPr>
          <a:xfrm>
            <a:off x="1298772" y="2204864"/>
            <a:ext cx="6369571" cy="1800200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298772" y="1650338"/>
            <a:ext cx="6225555" cy="415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게시판과 정보공유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검색 기능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게시판과 정보공유 게시판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페이지네이션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카테고리별 데이터 분리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작업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수정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테이블에 없는 교양일 경우 관리자에게 전달하는 방법 고려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학업성적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샘플을 통해 테스트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12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2EC2A2-174D-1DA1-915C-75330D0F1D05}"/>
              </a:ext>
            </a:extLst>
          </p:cNvPr>
          <p:cNvSpPr/>
          <p:nvPr/>
        </p:nvSpPr>
        <p:spPr>
          <a:xfrm>
            <a:off x="996376" y="1628800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3E52F-79BB-CC6B-5971-6D7AAD2E10F3}"/>
              </a:ext>
            </a:extLst>
          </p:cNvPr>
          <p:cNvSpPr txBox="1"/>
          <p:nvPr/>
        </p:nvSpPr>
        <p:spPr>
          <a:xfrm>
            <a:off x="827584" y="2334860"/>
            <a:ext cx="7310786" cy="1987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학우들이 웹 사이트에서 학업성적확인서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 올려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빠르고 간편하게 본인의 졸업요건을 파악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부분을 보완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 주도록 도와준다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조교들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졸업 요건을 확인해야 하는 업무를 하지 않아도 되어서 </a:t>
            </a:r>
            <a:r>
              <a:rPr lang="ko-KR" altLang="en-US" sz="170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부담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덜어주고 다른 업무에 더 집중할 수 있다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C77E3-D7E6-E333-3C53-7FC140514775}"/>
              </a:ext>
            </a:extLst>
          </p:cNvPr>
          <p:cNvSpPr txBox="1"/>
          <p:nvPr/>
        </p:nvSpPr>
        <p:spPr>
          <a:xfrm>
            <a:off x="1115615" y="16576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8578F-462F-6C83-D10A-4FB87BE58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80" t="41195" r="41067" b="31696"/>
          <a:stretch/>
        </p:blipFill>
        <p:spPr>
          <a:xfrm>
            <a:off x="6012160" y="4296612"/>
            <a:ext cx="2592288" cy="201622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3F13AFE-F8E2-C942-7904-675C1A8A3446}"/>
              </a:ext>
            </a:extLst>
          </p:cNvPr>
          <p:cNvSpPr/>
          <p:nvPr/>
        </p:nvSpPr>
        <p:spPr>
          <a:xfrm>
            <a:off x="5616116" y="4573712"/>
            <a:ext cx="792088" cy="432048"/>
          </a:xfrm>
          <a:prstGeom prst="rightArrow">
            <a:avLst/>
          </a:prstGeom>
          <a:solidFill>
            <a:srgbClr val="FFE6CD"/>
          </a:solidFill>
          <a:ln>
            <a:solidFill>
              <a:srgbClr val="FFE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32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8B9B7C-4D85-5ABF-99D8-DFE143C7D326}"/>
              </a:ext>
            </a:extLst>
          </p:cNvPr>
          <p:cNvSpPr/>
          <p:nvPr/>
        </p:nvSpPr>
        <p:spPr>
          <a:xfrm>
            <a:off x="996376" y="1603039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366A9-C78A-C4D1-B70A-04E097487186}"/>
              </a:ext>
            </a:extLst>
          </p:cNvPr>
          <p:cNvSpPr txBox="1"/>
          <p:nvPr/>
        </p:nvSpPr>
        <p:spPr>
          <a:xfrm>
            <a:off x="789607" y="2276872"/>
            <a:ext cx="7382793" cy="395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업로드로 하나하나 조건을 찾지 않아도 졸업 가능 여부를 확인 할 수 있어서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작성하는 타 대학보다 정확성이 높다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en-US" altLang="ko-KR" sz="1600" u="sng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졸업요건 이나 채우지 못한 필수 과목들 조회 결과를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쉽게 파악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8AE55-9B7B-993E-6A06-8E31A48E41CF}"/>
              </a:ext>
            </a:extLst>
          </p:cNvPr>
          <p:cNvSpPr txBox="1"/>
          <p:nvPr/>
        </p:nvSpPr>
        <p:spPr>
          <a:xfrm>
            <a:off x="1115615" y="16318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DC27C4-88E0-7D14-8073-3A7302D02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5" t="74007" r="15919" b="741"/>
          <a:stretch/>
        </p:blipFill>
        <p:spPr>
          <a:xfrm>
            <a:off x="3347864" y="1404065"/>
            <a:ext cx="5227265" cy="1008112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ADED237-8280-1AED-3F96-EF096B55C8A6}"/>
              </a:ext>
            </a:extLst>
          </p:cNvPr>
          <p:cNvSpPr/>
          <p:nvPr/>
        </p:nvSpPr>
        <p:spPr>
          <a:xfrm>
            <a:off x="2675014" y="1658110"/>
            <a:ext cx="726517" cy="350490"/>
          </a:xfrm>
          <a:prstGeom prst="rightArrow">
            <a:avLst/>
          </a:prstGeom>
          <a:solidFill>
            <a:srgbClr val="FFE6CD"/>
          </a:solidFill>
          <a:ln>
            <a:solidFill>
              <a:srgbClr val="FFE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5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000530-384C-601D-F508-CC2B21390F91}"/>
              </a:ext>
            </a:extLst>
          </p:cNvPr>
          <p:cNvSpPr/>
          <p:nvPr/>
        </p:nvSpPr>
        <p:spPr>
          <a:xfrm>
            <a:off x="4228429" y="1613273"/>
            <a:ext cx="4125964" cy="1005024"/>
          </a:xfrm>
          <a:prstGeom prst="roundRect">
            <a:avLst/>
          </a:prstGeom>
          <a:solidFill>
            <a:srgbClr val="C4C3F3"/>
          </a:solidFill>
          <a:ln>
            <a:solidFill>
              <a:srgbClr val="C4C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8B9B7C-4D85-5ABF-99D8-DFE143C7D326}"/>
              </a:ext>
            </a:extLst>
          </p:cNvPr>
          <p:cNvSpPr/>
          <p:nvPr/>
        </p:nvSpPr>
        <p:spPr>
          <a:xfrm>
            <a:off x="996376" y="1603039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366A9-C78A-C4D1-B70A-04E097487186}"/>
              </a:ext>
            </a:extLst>
          </p:cNvPr>
          <p:cNvSpPr txBox="1"/>
          <p:nvPr/>
        </p:nvSpPr>
        <p:spPr>
          <a:xfrm>
            <a:off x="789607" y="2204864"/>
            <a:ext cx="7564786" cy="444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시즌에만 단발성으로 끝나는 것이 아닌 수강신청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등 교내에 필요한 정보들을 공유하며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있다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en-US" altLang="ko-KR" sz="16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 다르게 졸업 예정자 뿐만 아니라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 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본인의 학번에 맞는 졸업요건을 확인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6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8AE55-9B7B-993E-6A06-8E31A48E41CF}"/>
              </a:ext>
            </a:extLst>
          </p:cNvPr>
          <p:cNvSpPr txBox="1"/>
          <p:nvPr/>
        </p:nvSpPr>
        <p:spPr>
          <a:xfrm>
            <a:off x="1115615" y="16318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</a:t>
            </a:r>
          </a:p>
        </p:txBody>
      </p:sp>
      <p:pic>
        <p:nvPicPr>
          <p:cNvPr id="10" name="그림 9" descr="텍스트, 스크린샷, 잔디이(가) 표시된 사진&#10;&#10;자동 생성된 설명">
            <a:extLst>
              <a:ext uri="{FF2B5EF4-FFF2-40B4-BE49-F238E27FC236}">
                <a16:creationId xmlns:a16="http://schemas.microsoft.com/office/drawing/2014/main" id="{06782153-6B3C-3110-4118-5BF4CDB73B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t="10281" r="19288" b="70461"/>
          <a:stretch/>
        </p:blipFill>
        <p:spPr>
          <a:xfrm>
            <a:off x="4387067" y="1736923"/>
            <a:ext cx="3808688" cy="7562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BE93EE-B44A-17A5-3F14-D0F524B6F342}"/>
              </a:ext>
            </a:extLst>
          </p:cNvPr>
          <p:cNvSpPr/>
          <p:nvPr/>
        </p:nvSpPr>
        <p:spPr>
          <a:xfrm>
            <a:off x="7153778" y="2266062"/>
            <a:ext cx="792088" cy="216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FFB0FA3-DD15-6C65-B7DC-D21C0B632DDB}"/>
              </a:ext>
            </a:extLst>
          </p:cNvPr>
          <p:cNvSpPr/>
          <p:nvPr/>
        </p:nvSpPr>
        <p:spPr>
          <a:xfrm>
            <a:off x="7369802" y="1412776"/>
            <a:ext cx="360040" cy="8424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2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 대비 진행률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A76DB6-3474-512A-8F4D-D4EE618E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12" y="1484784"/>
            <a:ext cx="5382376" cy="4686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9D1AD-DCF9-6906-6DDF-821D7CA8BB90}"/>
              </a:ext>
            </a:extLst>
          </p:cNvPr>
          <p:cNvSpPr txBox="1"/>
          <p:nvPr/>
        </p:nvSpPr>
        <p:spPr>
          <a:xfrm>
            <a:off x="5913498" y="511564"/>
            <a:ext cx="1322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80%</a:t>
            </a:r>
            <a:endParaRPr lang="ko-KR" altLang="en-US" sz="40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3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 대비 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D3C5D-842E-24D0-1C0F-A9E4F10F9453}"/>
              </a:ext>
            </a:extLst>
          </p:cNvPr>
          <p:cNvSpPr txBox="1"/>
          <p:nvPr/>
        </p:nvSpPr>
        <p:spPr>
          <a:xfrm>
            <a:off x="5508104" y="511564"/>
            <a:ext cx="131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90%</a:t>
            </a:r>
            <a:endParaRPr lang="ko-KR" altLang="en-US" sz="40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EB69D-BDD2-32EB-2D2A-D9C88CB7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16" y="1315129"/>
            <a:ext cx="4498767" cy="50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201147" y="5733256"/>
            <a:ext cx="274170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메인페이지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메뉴 이동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B1B4C44D-4F92-2BE9-F2F5-F0D4BE864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83" y="1555061"/>
            <a:ext cx="7372034" cy="41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616543" y="5733256"/>
            <a:ext cx="1910913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공지사항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1E5FEFF-0B40-9157-7C9A-D6068A490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84" y="1555061"/>
            <a:ext cx="7372034" cy="41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02502" y="5733256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졸업요건 검사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7" name="3">
            <a:hlinkClick r:id="" action="ppaction://media"/>
            <a:extLst>
              <a:ext uri="{FF2B5EF4-FFF2-40B4-BE49-F238E27FC236}">
                <a16:creationId xmlns:a16="http://schemas.microsoft.com/office/drawing/2014/main" id="{55BC7906-081C-3CEC-C6F6-218D4E33A2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5982" y="1555061"/>
            <a:ext cx="7372034" cy="41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288</Words>
  <Application>Microsoft Office PowerPoint</Application>
  <PresentationFormat>화면 슬라이드 쇼(4:3)</PresentationFormat>
  <Paragraphs>66</Paragraphs>
  <Slides>13</Slides>
  <Notes>10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박 수빈</cp:lastModifiedBy>
  <cp:revision>651</cp:revision>
  <dcterms:created xsi:type="dcterms:W3CDTF">2018-08-08T00:11:21Z</dcterms:created>
  <dcterms:modified xsi:type="dcterms:W3CDTF">2022-06-06T09:23:12Z</dcterms:modified>
</cp:coreProperties>
</file>